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6.jpg" ContentType="image/png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615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619" r:id="rId26"/>
    <p:sldId id="616" r:id="rId27"/>
    <p:sldId id="5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615"/>
            <p14:sldId id="585"/>
            <p14:sldId id="586"/>
            <p14:sldId id="587"/>
            <p14:sldId id="588"/>
            <p14:sldId id="589"/>
            <p14:sldId id="590"/>
            <p14:sldId id="591"/>
            <p14:sldId id="619"/>
            <p14:sldId id="616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AC48"/>
    <a:srgbClr val="D6A300"/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>
        <p:scale>
          <a:sx n="80" d="100"/>
          <a:sy n="80" d="100"/>
        </p:scale>
        <p:origin x="450" y="-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23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058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11/7/2021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2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4.png"/><Relationship Id="rId5" Type="http://schemas.microsoft.com/office/2007/relationships/media" Target="../media/media16.mp3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7.mp4"/><Relationship Id="rId12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2.png"/><Relationship Id="rId5" Type="http://schemas.microsoft.com/office/2007/relationships/media" Target="../media/media16.mp3"/><Relationship Id="rId10" Type="http://schemas.openxmlformats.org/officeDocument/2006/relationships/notesSlide" Target="../notesSlides/notesSlide24.xml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svg"/><Relationship Id="rId11" Type="http://schemas.openxmlformats.org/officeDocument/2006/relationships/image" Target="../media/image46.sv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46" y="313200"/>
            <a:ext cx="5152516" cy="5152516"/>
          </a:xfrm>
          <a:prstGeom prst="rect">
            <a:avLst/>
          </a:prstGeom>
        </p:spPr>
      </p:pic>
      <p:pic>
        <p:nvPicPr>
          <p:cNvPr id="7" name="ani_PostPlotter_3D_MLP_Prediction_limit">
            <a:hlinkClick r:id="" action="ppaction://media"/>
            <a:extLst>
              <a:ext uri="{FF2B5EF4-FFF2-40B4-BE49-F238E27FC236}">
                <a16:creationId xmlns:a16="http://schemas.microsoft.com/office/drawing/2014/main" id="{29613C0E-3856-41D4-B7C1-E02581D9FE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300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02486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pontpárok a középponttól való eltéréssel.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02486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2560 hosszú futás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CA4C42E-F8C7-4F19-830C-FA7AC322C34B}"/>
              </a:ext>
            </a:extLst>
          </p:cNvPr>
          <p:cNvSpPr/>
          <p:nvPr/>
        </p:nvSpPr>
        <p:spPr>
          <a:xfrm>
            <a:off x="760763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azzal a becsléssel amit a Neurális Háló 2560 lépés után tanult meg.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A3B897E7-90A5-43B7-8285-08ADCFB22A39}"/>
              </a:ext>
            </a:extLst>
          </p:cNvPr>
          <p:cNvSpPr/>
          <p:nvPr/>
        </p:nvSpPr>
        <p:spPr>
          <a:xfrm>
            <a:off x="760763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</a:t>
            </a:r>
          </a:p>
        </p:txBody>
      </p:sp>
    </p:spTree>
    <p:extLst>
      <p:ext uri="{BB962C8B-B14F-4D97-AF65-F5344CB8AC3E}">
        <p14:creationId xmlns:p14="http://schemas.microsoft.com/office/powerpoint/2010/main" val="22582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személy látható&#10;&#10;Automatikusan generált leírás">
            <a:extLst>
              <a:ext uri="{FF2B5EF4-FFF2-40B4-BE49-F238E27FC236}">
                <a16:creationId xmlns:a16="http://schemas.microsoft.com/office/drawing/2014/main" id="{73E04C7D-F110-48F1-903A-5F8869196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346"/>
            <a:ext cx="12192000" cy="5223309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919184" y="259234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ajánlom Mr. Smith figyelmébe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919184" y="250167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Következő Diákat különös tekintettel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723CA343-DE22-40C8-87A7-241E8D260BFE}"/>
              </a:ext>
            </a:extLst>
          </p:cNvPr>
          <p:cNvSpPr/>
          <p:nvPr/>
        </p:nvSpPr>
        <p:spPr>
          <a:xfrm>
            <a:off x="5491184" y="367987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kérdéseire kaphat választ. Hogyan lehet optimalizálni az Erőforrások számát.</a:t>
            </a:r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6B3956A-7666-4512-A839-C2AAF0D1010C}"/>
              </a:ext>
            </a:extLst>
          </p:cNvPr>
          <p:cNvSpPr/>
          <p:nvPr/>
        </p:nvSpPr>
        <p:spPr>
          <a:xfrm>
            <a:off x="5491184" y="358920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a Cloud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koncepció</a:t>
            </a:r>
          </a:p>
        </p:txBody>
      </p:sp>
    </p:spTree>
    <p:extLst>
      <p:ext uri="{BB962C8B-B14F-4D97-AF65-F5344CB8AC3E}">
        <p14:creationId xmlns:p14="http://schemas.microsoft.com/office/powerpoint/2010/main" val="356848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D6A3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</p:spTree>
    <p:extLst>
      <p:ext uri="{BB962C8B-B14F-4D97-AF65-F5344CB8AC3E}">
        <p14:creationId xmlns:p14="http://schemas.microsoft.com/office/powerpoint/2010/main" val="508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15" grpId="0" animBg="1"/>
      <p:bldP spid="16" grpId="0" animBg="1"/>
      <p:bldP spid="30" grpId="0" animBg="1"/>
      <p:bldP spid="32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Szenzorok alapján tájékozódik így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nyer információt a 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külvilágból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63050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53983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79127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hogy a működési elvét be tudja mutatni maradt háromnál, hogy egyszerűbb legyen.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70060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19324</TotalTime>
  <Words>4603</Words>
  <Application>Microsoft Office PowerPoint</Application>
  <PresentationFormat>Szélesvásznú</PresentationFormat>
  <Paragraphs>419</Paragraphs>
  <Slides>27</Slides>
  <Notes>26</Notes>
  <HiddenSlides>2</HiddenSlides>
  <MMClips>22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4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1100</cp:revision>
  <dcterms:created xsi:type="dcterms:W3CDTF">2019-06-15T13:08:53Z</dcterms:created>
  <dcterms:modified xsi:type="dcterms:W3CDTF">2021-11-07T10:17:18Z</dcterms:modified>
</cp:coreProperties>
</file>